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61"/>
    <p:restoredTop sz="96327"/>
  </p:normalViewPr>
  <p:slideViewPr>
    <p:cSldViewPr snapToGrid="0">
      <p:cViewPr varScale="1">
        <p:scale>
          <a:sx n="111" d="100"/>
          <a:sy n="111" d="100"/>
        </p:scale>
        <p:origin x="7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psumm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877D0C7-AF14-269D-3375-F2C6D39A30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7138" y="2052918"/>
            <a:ext cx="5357324" cy="432407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nb-NO" dirty="0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2673397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t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3">
            <a:extLst>
              <a:ext uri="{FF2B5EF4-FFF2-40B4-BE49-F238E27FC236}">
                <a16:creationId xmlns:a16="http://schemas.microsoft.com/office/drawing/2014/main" id="{60B02583-694D-4BDE-6820-88AD211CDC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37" y="2264621"/>
            <a:ext cx="11190697" cy="4112366"/>
          </a:xfrm>
        </p:spPr>
        <p:txBody>
          <a:bodyPr numCol="2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5DE59CFC-6B52-CE72-21E4-5EFC1B2C5A57}"/>
              </a:ext>
            </a:extLst>
          </p:cNvPr>
          <p:cNvSpPr txBox="1"/>
          <p:nvPr userDrawn="1"/>
        </p:nvSpPr>
        <p:spPr>
          <a:xfrm>
            <a:off x="818322" y="1916128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b="1" dirty="0"/>
              <a:t>Hvordan er det hos oss? </a:t>
            </a:r>
            <a:r>
              <a:rPr lang="en-GB" sz="1600" dirty="0"/>
              <a:t>K</a:t>
            </a:r>
            <a:r>
              <a:rPr lang="en-NO" sz="1600" dirty="0"/>
              <a:t>jenner vi oss igjen?</a:t>
            </a:r>
          </a:p>
        </p:txBody>
      </p:sp>
    </p:spTree>
    <p:extLst>
      <p:ext uri="{BB962C8B-B14F-4D97-AF65-F5344CB8AC3E}">
        <p14:creationId xmlns:p14="http://schemas.microsoft.com/office/powerpoint/2010/main" val="343890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877D0C7-AF14-269D-3375-F2C6D39A30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985" y="1687789"/>
            <a:ext cx="11113477" cy="4689199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nb-NO" dirty="0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352900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of Rectangle 6">
            <a:extLst>
              <a:ext uri="{FF2B5EF4-FFF2-40B4-BE49-F238E27FC236}">
                <a16:creationId xmlns:a16="http://schemas.microsoft.com/office/drawing/2014/main" id="{03826A55-FF50-9467-4ED9-3DFBB2E5D8B9}"/>
              </a:ext>
            </a:extLst>
          </p:cNvPr>
          <p:cNvSpPr/>
          <p:nvPr userDrawn="1"/>
        </p:nvSpPr>
        <p:spPr>
          <a:xfrm rot="10800000">
            <a:off x="221511" y="202019"/>
            <a:ext cx="11748977" cy="6475228"/>
          </a:xfrm>
          <a:prstGeom prst="round1Rect">
            <a:avLst>
              <a:gd name="adj" fmla="val 1089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3" name="Graphic 6">
            <a:extLst>
              <a:ext uri="{FF2B5EF4-FFF2-40B4-BE49-F238E27FC236}">
                <a16:creationId xmlns:a16="http://schemas.microsoft.com/office/drawing/2014/main" id="{D662BB9E-7060-15B0-0FBB-A86401D6D8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296" y="-54611"/>
            <a:ext cx="8586528" cy="4245205"/>
          </a:xfrm>
          <a:prstGeom prst="rect">
            <a:avLst/>
          </a:prstGeom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DD841643-C990-DE7F-D4F2-8FA3F9ACF0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3059" y="4350872"/>
            <a:ext cx="3375212" cy="2051599"/>
          </a:xfrm>
          <a:prstGeom prst="rect">
            <a:avLst/>
          </a:prstGeom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5B755B3B-3D63-B04A-6544-483BE02DDBC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68000" y="5833360"/>
            <a:ext cx="1198304" cy="84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6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17346178-0FD4-AB8F-5829-168A111F356B}"/>
              </a:ext>
            </a:extLst>
          </p:cNvPr>
          <p:cNvSpPr/>
          <p:nvPr userDrawn="1"/>
        </p:nvSpPr>
        <p:spPr>
          <a:xfrm rot="10800000">
            <a:off x="221511" y="202019"/>
            <a:ext cx="11748977" cy="6475228"/>
          </a:xfrm>
          <a:prstGeom prst="round1Rect">
            <a:avLst>
              <a:gd name="adj" fmla="val 1089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8" name="Bilde 8" descr="Et bilde som inneholder skilt, flaske, sitter, foran&#10;&#10;Automatisk generert beskrivelse">
            <a:extLst>
              <a:ext uri="{FF2B5EF4-FFF2-40B4-BE49-F238E27FC236}">
                <a16:creationId xmlns:a16="http://schemas.microsoft.com/office/drawing/2014/main" id="{0036291C-8C79-5FC6-BEB8-EBD5C103FA6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6255" y="6104635"/>
            <a:ext cx="654120" cy="31743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D2F9552F-5C37-922E-9B2E-BF62E4D8211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6838" y="321225"/>
            <a:ext cx="1080820" cy="656969"/>
          </a:xfrm>
          <a:prstGeom prst="rect">
            <a:avLst/>
          </a:prstGeom>
        </p:spPr>
      </p:pic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02EDA36-BCA5-5A08-05C4-A1F016E96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3719"/>
            <a:ext cx="10515600" cy="656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16BCE89-53A2-15B9-5F84-5E60F080F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5562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8" r:id="rId3"/>
    <p:sldLayoutId id="21474836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477E2CEB-DBDC-8771-336E-3D2E9C1BF0FB}"/>
              </a:ext>
            </a:extLst>
          </p:cNvPr>
          <p:cNvSpPr txBox="1">
            <a:spLocks/>
          </p:cNvSpPr>
          <p:nvPr/>
        </p:nvSpPr>
        <p:spPr>
          <a:xfrm>
            <a:off x="4793876" y="4393405"/>
            <a:ext cx="4663889" cy="1655762"/>
          </a:xfrm>
          <a:prstGeom prst="rect">
            <a:avLst/>
          </a:prstGeom>
        </p:spPr>
        <p:txBody>
          <a:bodyPr anchor="b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nb-NO">
                <a:solidFill>
                  <a:schemeClr val="tx2"/>
                </a:solidFill>
              </a:rPr>
              <a:t>Statusmøte</a:t>
            </a:r>
            <a:r>
              <a:rPr lang="en-NO">
                <a:solidFill>
                  <a:schemeClr val="tx2"/>
                </a:solidFill>
              </a:rPr>
              <a:t>: [Bransje]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b="1" dirty="0">
                <a:solidFill>
                  <a:schemeClr val="tx2"/>
                </a:solidFill>
              </a:rPr>
              <a:t>Hvordan er det </a:t>
            </a:r>
            <a:r>
              <a:rPr lang="en-NO" b="1" dirty="0">
                <a:solidFill>
                  <a:schemeClr val="tx2"/>
                </a:solidFill>
              </a:rPr>
              <a:t>hos oss?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sz="2400" dirty="0">
                <a:solidFill>
                  <a:schemeClr val="bg2">
                    <a:lumMod val="50000"/>
                  </a:schemeClr>
                </a:solidFill>
              </a:rPr>
              <a:t>Kjenner vi oss igjen?</a:t>
            </a:r>
            <a:endParaRPr lang="en-NO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Doughnut 12">
            <a:extLst>
              <a:ext uri="{FF2B5EF4-FFF2-40B4-BE49-F238E27FC236}">
                <a16:creationId xmlns:a16="http://schemas.microsoft.com/office/drawing/2014/main" id="{DF222C97-B538-C3E8-BCA1-F1D6DA6E1F90}"/>
              </a:ext>
            </a:extLst>
          </p:cNvPr>
          <p:cNvSpPr/>
          <p:nvPr/>
        </p:nvSpPr>
        <p:spPr>
          <a:xfrm>
            <a:off x="4236953" y="4516497"/>
            <a:ext cx="457200" cy="457200"/>
          </a:xfrm>
          <a:prstGeom prst="donut">
            <a:avLst>
              <a:gd name="adj" fmla="val 3253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>
              <a:solidFill>
                <a:schemeClr val="tx1"/>
              </a:solidFill>
            </a:endParaRP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EAB93D12-E479-D710-2FC6-EE197598FFCA}"/>
              </a:ext>
            </a:extLst>
          </p:cNvPr>
          <p:cNvSpPr txBox="1"/>
          <p:nvPr/>
        </p:nvSpPr>
        <p:spPr>
          <a:xfrm>
            <a:off x="4285218" y="45120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chemeClr val="tx2"/>
                </a:solidFill>
              </a:rPr>
              <a:t>1</a:t>
            </a:r>
            <a:endParaRPr lang="en-NO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046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4FC882A-3189-7EA9-37A3-24D12CF572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Graphic 7">
            <a:extLst>
              <a:ext uri="{FF2B5EF4-FFF2-40B4-BE49-F238E27FC236}">
                <a16:creationId xmlns:a16="http://schemas.microsoft.com/office/drawing/2014/main" id="{EE7F9C53-A707-7285-360C-BBEFAC81CF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986" t="13853" r="18297" b="10096"/>
          <a:stretch/>
        </p:blipFill>
        <p:spPr>
          <a:xfrm>
            <a:off x="9753049" y="205295"/>
            <a:ext cx="2161046" cy="145870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17461BF-81FB-FE21-F055-FF714F962857}"/>
              </a:ext>
            </a:extLst>
          </p:cNvPr>
          <p:cNvSpPr txBox="1">
            <a:spLocks/>
          </p:cNvSpPr>
          <p:nvPr/>
        </p:nvSpPr>
        <p:spPr>
          <a:xfrm>
            <a:off x="838200" y="1019077"/>
            <a:ext cx="10515600" cy="6687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nb-NO" sz="2400" dirty="0"/>
              <a:t>Dette er våre arbeidsmiljøutfordringer</a:t>
            </a:r>
          </a:p>
        </p:txBody>
      </p:sp>
    </p:spTree>
    <p:extLst>
      <p:ext uri="{BB962C8B-B14F-4D97-AF65-F5344CB8AC3E}">
        <p14:creationId xmlns:p14="http://schemas.microsoft.com/office/powerpoint/2010/main" val="2117080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extLst>
              <a:ext uri="{FF2B5EF4-FFF2-40B4-BE49-F238E27FC236}">
                <a16:creationId xmlns:a16="http://schemas.microsoft.com/office/drawing/2014/main" id="{62533505-E02B-79D1-389A-27FCC8E50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7024" y="284438"/>
            <a:ext cx="6132356" cy="303185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997F4A6-3F13-4321-94A1-3AB523B50774}"/>
              </a:ext>
            </a:extLst>
          </p:cNvPr>
          <p:cNvSpPr txBox="1">
            <a:spLocks/>
          </p:cNvSpPr>
          <p:nvPr/>
        </p:nvSpPr>
        <p:spPr>
          <a:xfrm>
            <a:off x="1153672" y="2155309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b-NO" sz="6000" dirty="0">
                <a:solidFill>
                  <a:schemeClr val="tx2"/>
                </a:solidFill>
              </a:rPr>
              <a:t>Det var alt for i dag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6DB4F0C-11B1-6FB6-5371-9C351D597B5E}"/>
              </a:ext>
            </a:extLst>
          </p:cNvPr>
          <p:cNvSpPr txBox="1">
            <a:spLocks/>
          </p:cNvSpPr>
          <p:nvPr/>
        </p:nvSpPr>
        <p:spPr>
          <a:xfrm>
            <a:off x="1153672" y="463498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dirty="0">
                <a:solidFill>
                  <a:schemeClr val="tx2"/>
                </a:solidFill>
              </a:rPr>
              <a:t>Neste møte skal vi jobbe med </a:t>
            </a:r>
            <a:r>
              <a:rPr lang="nb-NO" sz="2400" b="1" dirty="0">
                <a:solidFill>
                  <a:schemeClr val="tx2"/>
                </a:solidFill>
              </a:rPr>
              <a:t>tiltak – Hva kan vi gjøre hos oss?</a:t>
            </a:r>
          </a:p>
          <a:p>
            <a:r>
              <a:rPr lang="nb-NO" sz="2400" dirty="0">
                <a:solidFill>
                  <a:schemeClr val="bg2">
                    <a:lumMod val="50000"/>
                  </a:schemeClr>
                </a:solidFill>
              </a:rPr>
              <a:t>Sees på Tiltaksmøte </a:t>
            </a:r>
          </a:p>
        </p:txBody>
      </p:sp>
    </p:spTree>
    <p:extLst>
      <p:ext uri="{BB962C8B-B14F-4D97-AF65-F5344CB8AC3E}">
        <p14:creationId xmlns:p14="http://schemas.microsoft.com/office/powerpoint/2010/main" val="4214275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2321D-5878-728D-61A9-BD844B661E2B}"/>
              </a:ext>
            </a:extLst>
          </p:cNvPr>
          <p:cNvSpPr txBox="1">
            <a:spLocks/>
          </p:cNvSpPr>
          <p:nvPr/>
        </p:nvSpPr>
        <p:spPr>
          <a:xfrm>
            <a:off x="839788" y="1260693"/>
            <a:ext cx="10515600" cy="6630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b-NO" sz="3600" b="1" i="0" u="none" strike="noStrike" kern="1200" cap="none" spc="0" normalizeH="0" baseline="0" noProof="0" dirty="0">
                <a:ln>
                  <a:noFill/>
                </a:ln>
                <a:solidFill>
                  <a:srgbClr val="1C377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Arbeidsmiljø handler om arbeidet</a:t>
            </a:r>
            <a:endParaRPr lang="en-NO" sz="3600" b="1" dirty="0">
              <a:solidFill>
                <a:schemeClr val="tx2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F59C9E0-C125-A009-203A-9A69B9EE4050}"/>
              </a:ext>
            </a:extLst>
          </p:cNvPr>
          <p:cNvSpPr txBox="1">
            <a:spLocks/>
          </p:cNvSpPr>
          <p:nvPr/>
        </p:nvSpPr>
        <p:spPr>
          <a:xfrm>
            <a:off x="838200" y="1960095"/>
            <a:ext cx="740054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1800" dirty="0"/>
              <a:t>I dag skal vi snakke om hvordan det er på vår arbeidsplass. Med utgangspunkt i hver enkelt film på </a:t>
            </a:r>
            <a:r>
              <a:rPr lang="nb-NO" sz="1800" dirty="0" err="1"/>
              <a:t>enbradagpajobb.no</a:t>
            </a:r>
            <a:r>
              <a:rPr lang="nb-NO" sz="1800" dirty="0"/>
              <a:t> skal vi diskutere: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dirty="0"/>
          </a:p>
          <a:p>
            <a:r>
              <a:rPr lang="nb-NO" sz="1800" dirty="0"/>
              <a:t>Kjenner vi oss igjen i de utfordringene vi ser i filmene?</a:t>
            </a:r>
          </a:p>
          <a:p>
            <a:r>
              <a:rPr lang="nb-NO" sz="1800" dirty="0"/>
              <a:t>Hva er de største utfordringene hos oss?</a:t>
            </a:r>
          </a:p>
          <a:p>
            <a:r>
              <a:rPr lang="nb-NO" sz="1800" dirty="0"/>
              <a:t>Kan vi beskrive noen situasjoner fra egen arbeidshverdag?</a:t>
            </a:r>
          </a:p>
          <a:p>
            <a:r>
              <a:rPr lang="nb-NO" sz="1800" dirty="0"/>
              <a:t>Er det noen typiske arbeidsoppgaver eller situasjoner som er mer problematiske enn andre?</a:t>
            </a:r>
          </a:p>
          <a:p>
            <a:r>
              <a:rPr lang="nb-NO" sz="1800" dirty="0"/>
              <a:t>Er det andre ting hos oss som er mer relevante?</a:t>
            </a:r>
          </a:p>
          <a:p>
            <a:endParaRPr lang="en-NO" sz="1800" dirty="0"/>
          </a:p>
        </p:txBody>
      </p:sp>
      <p:pic>
        <p:nvPicPr>
          <p:cNvPr id="7" name="Plassholder for innhold 2">
            <a:extLst>
              <a:ext uri="{FF2B5EF4-FFF2-40B4-BE49-F238E27FC236}">
                <a16:creationId xmlns:a16="http://schemas.microsoft.com/office/drawing/2014/main" id="{4C9C6181-4415-CD66-6161-53FE8B05E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945" y="1825625"/>
            <a:ext cx="3226204" cy="347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63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2321D-5878-728D-61A9-BD844B661E2B}"/>
              </a:ext>
            </a:extLst>
          </p:cNvPr>
          <p:cNvSpPr txBox="1">
            <a:spLocks/>
          </p:cNvSpPr>
          <p:nvPr/>
        </p:nvSpPr>
        <p:spPr>
          <a:xfrm>
            <a:off x="839788" y="1260693"/>
            <a:ext cx="10515600" cy="6630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NO" sz="3600" b="1" i="0" u="none" strike="noStrike" kern="1200" cap="none" spc="0" normalizeH="0" baseline="0" noProof="0">
                <a:ln>
                  <a:noFill/>
                </a:ln>
                <a:solidFill>
                  <a:srgbClr val="1C377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Introduksjonsfilm</a:t>
            </a:r>
            <a:endParaRPr lang="en-NO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9C96226-4A32-257F-7AD8-71A00F0B8AF2}"/>
              </a:ext>
            </a:extLst>
          </p:cNvPr>
          <p:cNvSpPr txBox="1">
            <a:spLocks/>
          </p:cNvSpPr>
          <p:nvPr/>
        </p:nvSpPr>
        <p:spPr>
          <a:xfrm>
            <a:off x="839788" y="2052918"/>
            <a:ext cx="5157787" cy="40092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nb-NO" sz="1800" dirty="0"/>
              <a:t>Arbeidsmiljø handler om noe mer enn trivsel, det dreier seg om jobben vi gjør: Hvordan vi i fellesskap planlegger, organiserer og gjennomfører arbeidet. Se filmen for å få vite mer. </a:t>
            </a:r>
          </a:p>
        </p:txBody>
      </p:sp>
      <p:pic>
        <p:nvPicPr>
          <p:cNvPr id="4" name="Graphic 7">
            <a:extLst>
              <a:ext uri="{FF2B5EF4-FFF2-40B4-BE49-F238E27FC236}">
                <a16:creationId xmlns:a16="http://schemas.microsoft.com/office/drawing/2014/main" id="{F3D387FA-C2A7-AE66-3225-3C6C5D0162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637" t="6494" r="24493" b="9458"/>
          <a:stretch/>
        </p:blipFill>
        <p:spPr>
          <a:xfrm>
            <a:off x="10169812" y="188260"/>
            <a:ext cx="1917183" cy="1864658"/>
          </a:xfrm>
          <a:prstGeom prst="rect">
            <a:avLst/>
          </a:prstGeom>
        </p:spPr>
      </p:pic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EC36714-77BD-560D-B111-0231EDEDFA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7614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DDFB084D-13C5-561E-BC93-B43C9B4A60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2A633D-CC55-474F-85D8-4A0B22D1A4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343" t="10045" r="18728" b="8275"/>
          <a:stretch/>
        </p:blipFill>
        <p:spPr>
          <a:xfrm>
            <a:off x="9454480" y="319089"/>
            <a:ext cx="2423090" cy="177865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404E1E6-939C-9BFF-690B-79A6BD8E7BBF}"/>
              </a:ext>
            </a:extLst>
          </p:cNvPr>
          <p:cNvSpPr txBox="1">
            <a:spLocks/>
          </p:cNvSpPr>
          <p:nvPr/>
        </p:nvSpPr>
        <p:spPr>
          <a:xfrm>
            <a:off x="838200" y="1091129"/>
            <a:ext cx="10515600" cy="7776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NO" sz="2000" b="0"/>
              <a:t>Våre arbeidsmiljøutfordringer</a:t>
            </a:r>
            <a:br>
              <a:rPr lang="en-NO" sz="2800"/>
            </a:br>
            <a:r>
              <a:rPr lang="en-NO" sz="2800"/>
              <a:t>[Faktor] – film 1</a:t>
            </a:r>
            <a:endParaRPr lang="en-NO" sz="2800" dirty="0"/>
          </a:p>
        </p:txBody>
      </p:sp>
    </p:spTree>
    <p:extLst>
      <p:ext uri="{BB962C8B-B14F-4D97-AF65-F5344CB8AC3E}">
        <p14:creationId xmlns:p14="http://schemas.microsoft.com/office/powerpoint/2010/main" val="4272404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C55909E-3971-7905-6352-8A3DEFCA5A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FBAE01DE-219F-49F3-E47B-189B675BC6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882" t="4821" r="29612" b="5804"/>
          <a:stretch/>
        </p:blipFill>
        <p:spPr>
          <a:xfrm>
            <a:off x="10382675" y="206189"/>
            <a:ext cx="1619580" cy="197223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ED8F8F1-67F9-EB93-8E26-2ABE7E1CE17E}"/>
              </a:ext>
            </a:extLst>
          </p:cNvPr>
          <p:cNvSpPr txBox="1">
            <a:spLocks/>
          </p:cNvSpPr>
          <p:nvPr/>
        </p:nvSpPr>
        <p:spPr>
          <a:xfrm>
            <a:off x="838200" y="1091129"/>
            <a:ext cx="10515600" cy="7776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NO" sz="2000" b="0"/>
              <a:t>Våre arbeidsmiljøutfordringer</a:t>
            </a:r>
            <a:br>
              <a:rPr lang="en-NO" sz="2800"/>
            </a:br>
            <a:r>
              <a:rPr lang="en-NO" sz="2800"/>
              <a:t>[Faktor] – film </a:t>
            </a:r>
            <a:r>
              <a:rPr lang="nb-NO" sz="2800" dirty="0"/>
              <a:t>2</a:t>
            </a:r>
            <a:endParaRPr lang="en-NO" sz="2800" dirty="0"/>
          </a:p>
        </p:txBody>
      </p:sp>
    </p:spTree>
    <p:extLst>
      <p:ext uri="{BB962C8B-B14F-4D97-AF65-F5344CB8AC3E}">
        <p14:creationId xmlns:p14="http://schemas.microsoft.com/office/powerpoint/2010/main" val="3422423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F43669E-C90E-E541-050B-927F4078DD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F4401604-8674-8CB4-C97D-598D0AC2E4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5678" t="10152" r="26456" b="8168"/>
          <a:stretch/>
        </p:blipFill>
        <p:spPr>
          <a:xfrm>
            <a:off x="10048104" y="201927"/>
            <a:ext cx="1892884" cy="18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6441D95-56DF-2B17-66DE-3907A01EB63D}"/>
              </a:ext>
            </a:extLst>
          </p:cNvPr>
          <p:cNvSpPr txBox="1">
            <a:spLocks/>
          </p:cNvSpPr>
          <p:nvPr/>
        </p:nvSpPr>
        <p:spPr>
          <a:xfrm>
            <a:off x="838200" y="1091129"/>
            <a:ext cx="10515600" cy="7776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NO" sz="2000" b="0"/>
              <a:t>Våre arbeidsmiljøutfordringer</a:t>
            </a:r>
            <a:br>
              <a:rPr lang="en-NO" sz="2800"/>
            </a:br>
            <a:r>
              <a:rPr lang="en-NO" sz="2800"/>
              <a:t>[Faktor] – film </a:t>
            </a:r>
            <a:r>
              <a:rPr lang="nb-NO" sz="2800" dirty="0"/>
              <a:t>3</a:t>
            </a:r>
            <a:endParaRPr lang="en-NO" sz="2800" dirty="0"/>
          </a:p>
        </p:txBody>
      </p:sp>
    </p:spTree>
    <p:extLst>
      <p:ext uri="{BB962C8B-B14F-4D97-AF65-F5344CB8AC3E}">
        <p14:creationId xmlns:p14="http://schemas.microsoft.com/office/powerpoint/2010/main" val="133963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7E3311C-F98B-AF71-EA8B-A77CEA6313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3D3EF63B-1174-DA1A-4744-A7CEE1C6E9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857" t="14275" r="28927" b="20480"/>
          <a:stretch/>
        </p:blipFill>
        <p:spPr>
          <a:xfrm>
            <a:off x="9663953" y="188419"/>
            <a:ext cx="2420470" cy="20198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11BBF9A-6B41-47EB-1D28-420E23B49949}"/>
              </a:ext>
            </a:extLst>
          </p:cNvPr>
          <p:cNvSpPr txBox="1">
            <a:spLocks/>
          </p:cNvSpPr>
          <p:nvPr/>
        </p:nvSpPr>
        <p:spPr>
          <a:xfrm>
            <a:off x="838200" y="1091129"/>
            <a:ext cx="10515600" cy="7776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NO" sz="2000" b="0"/>
              <a:t>Våre arbeidsmiljøutfordringer</a:t>
            </a:r>
            <a:br>
              <a:rPr lang="en-NO" sz="2800"/>
            </a:br>
            <a:r>
              <a:rPr lang="en-NO" sz="2800"/>
              <a:t>[Faktor] – film </a:t>
            </a:r>
            <a:r>
              <a:rPr lang="nb-NO" sz="2800" dirty="0"/>
              <a:t>4</a:t>
            </a:r>
            <a:endParaRPr lang="en-NO" sz="2800" dirty="0"/>
          </a:p>
        </p:txBody>
      </p:sp>
    </p:spTree>
    <p:extLst>
      <p:ext uri="{BB962C8B-B14F-4D97-AF65-F5344CB8AC3E}">
        <p14:creationId xmlns:p14="http://schemas.microsoft.com/office/powerpoint/2010/main" val="2725161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9291340-9BA2-2AC1-2215-701672D16D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DD2897A5-52F9-BB03-2F67-9C1D2EF49B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950" t="9421" r="29209" b="6531"/>
          <a:stretch/>
        </p:blipFill>
        <p:spPr>
          <a:xfrm>
            <a:off x="10199230" y="129721"/>
            <a:ext cx="1795545" cy="203973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8A06062-BE50-13C3-EB57-9468BEC9F2FA}"/>
              </a:ext>
            </a:extLst>
          </p:cNvPr>
          <p:cNvSpPr txBox="1">
            <a:spLocks/>
          </p:cNvSpPr>
          <p:nvPr/>
        </p:nvSpPr>
        <p:spPr>
          <a:xfrm>
            <a:off x="838200" y="1091129"/>
            <a:ext cx="10515600" cy="7776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NO" sz="2000" b="0"/>
              <a:t>Våre arbeidsmiljøutfordringer</a:t>
            </a:r>
            <a:br>
              <a:rPr lang="en-NO" sz="2800"/>
            </a:br>
            <a:r>
              <a:rPr lang="en-NO" sz="2800"/>
              <a:t>[Faktor] – film </a:t>
            </a:r>
            <a:r>
              <a:rPr lang="nb-NO" sz="2800" dirty="0"/>
              <a:t>5</a:t>
            </a:r>
            <a:endParaRPr lang="en-NO" sz="2800" dirty="0"/>
          </a:p>
        </p:txBody>
      </p:sp>
    </p:spTree>
    <p:extLst>
      <p:ext uri="{BB962C8B-B14F-4D97-AF65-F5344CB8AC3E}">
        <p14:creationId xmlns:p14="http://schemas.microsoft.com/office/powerpoint/2010/main" val="1212542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FD4D5E1-4A7A-0A00-6C80-872BA6BC78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5E4B41E-A99E-4A37-87C1-1757D8FFED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645" t="8969" r="26819" b="7575"/>
          <a:stretch/>
        </p:blipFill>
        <p:spPr>
          <a:xfrm>
            <a:off x="9895705" y="224913"/>
            <a:ext cx="2027354" cy="197142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152F261-EC91-4E9E-203E-0865CD9DF68F}"/>
              </a:ext>
            </a:extLst>
          </p:cNvPr>
          <p:cNvSpPr txBox="1">
            <a:spLocks/>
          </p:cNvSpPr>
          <p:nvPr/>
        </p:nvSpPr>
        <p:spPr>
          <a:xfrm>
            <a:off x="838200" y="1091129"/>
            <a:ext cx="10515600" cy="7776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NO" sz="2000" b="0"/>
              <a:t>Våre arbeidsmiljøutfordringer</a:t>
            </a:r>
            <a:br>
              <a:rPr lang="en-NO" sz="2800"/>
            </a:br>
            <a:r>
              <a:rPr lang="nb-NO" sz="2800" dirty="0"/>
              <a:t>Andre faktorer</a:t>
            </a:r>
            <a:endParaRPr lang="en-NO" sz="2800" dirty="0"/>
          </a:p>
        </p:txBody>
      </p:sp>
    </p:spTree>
    <p:extLst>
      <p:ext uri="{BB962C8B-B14F-4D97-AF65-F5344CB8AC3E}">
        <p14:creationId xmlns:p14="http://schemas.microsoft.com/office/powerpoint/2010/main" val="3698992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EBDPJ">
      <a:dk1>
        <a:srgbClr val="000000"/>
      </a:dk1>
      <a:lt1>
        <a:srgbClr val="FFFFFF"/>
      </a:lt1>
      <a:dk2>
        <a:srgbClr val="1C3779"/>
      </a:dk2>
      <a:lt2>
        <a:srgbClr val="CEEEFB"/>
      </a:lt2>
      <a:accent1>
        <a:srgbClr val="51699F"/>
      </a:accent1>
      <a:accent2>
        <a:srgbClr val="E76836"/>
      </a:accent2>
      <a:accent3>
        <a:srgbClr val="6A5992"/>
      </a:accent3>
      <a:accent4>
        <a:srgbClr val="F1B320"/>
      </a:accent4>
      <a:accent5>
        <a:srgbClr val="ABB135"/>
      </a:accent5>
      <a:accent6>
        <a:srgbClr val="B08B34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216</Words>
  <Application>Microsoft Office PowerPoint</Application>
  <PresentationFormat>Widescreen</PresentationFormat>
  <Paragraphs>24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3" baseType="lpstr">
      <vt:lpstr>Arial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Stian Berger</dc:creator>
  <cp:lastModifiedBy>Sara Skilbred Fjeld</cp:lastModifiedBy>
  <cp:revision>10</cp:revision>
  <dcterms:created xsi:type="dcterms:W3CDTF">2022-09-06T09:28:29Z</dcterms:created>
  <dcterms:modified xsi:type="dcterms:W3CDTF">2023-11-06T10:48:16Z</dcterms:modified>
</cp:coreProperties>
</file>